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7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CE2F72-F893-42C9-B6BE-E256EAAD5018}" v="220" dt="2022-12-11T16:30:21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3246" autoAdjust="0"/>
  </p:normalViewPr>
  <p:slideViewPr>
    <p:cSldViewPr snapToGrid="0">
      <p:cViewPr varScale="1">
        <p:scale>
          <a:sx n="76" d="100"/>
          <a:sy n="76" d="100"/>
        </p:scale>
        <p:origin x="126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A318A8E-863E-4D36-AE94-EA240F22F7D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BC5354F-B4F5-47B0-8349-7778BF6426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1914F-10A9-40A3-A940-8F1B8A5BF089}" type="datetime1">
              <a:rPr lang="ru-RU" smtClean="0"/>
              <a:t>11.12.2022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F72E66D-C732-4F90-8467-DC814AF5AA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DC61FA4-EBBA-4AEF-9740-43B1FFE69E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97BB1-243C-4588-AE73-C5786109BA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0868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B87F8-0C72-4FC5-AC91-AA854A087DC3}" type="datetime1">
              <a:rPr lang="ru-RU" smtClean="0"/>
              <a:pPr/>
              <a:t>11.12.2022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DFF76F-0DAC-49E1-848C-F4BB94C78C2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886650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DFF76F-0DAC-49E1-848C-F4BB94C78C2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2755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770507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270217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982484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5761030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377830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711207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312642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11325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358528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949360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89920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673282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750339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696718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044435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0506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633077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6967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u-RU" dirty="0" err="1"/>
              <a:t>VARCad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9A6284-1B50-9F27-6EE0-C08161D3C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noProof="0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48C4B-68B1-2280-9600-300FFE9D1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/>
              <a:t>Московский Политех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34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4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5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6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7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3F8B8-1DCB-D2EC-802E-5BA2D6F3E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9" y="1454964"/>
            <a:ext cx="3342460" cy="33088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700"/>
              <a:t>Создание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576F5-D4A1-0B7B-2F94-DC4D78C74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1839" y="4763803"/>
            <a:ext cx="3342460" cy="146437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cap="all">
                <a:solidFill>
                  <a:schemeClr val="bg2">
                    <a:lumMod val="40000"/>
                    <a:lumOff val="60000"/>
                  </a:schemeClr>
                </a:solidFill>
              </a:rPr>
              <a:t>С помощью LOFT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CF29747-FFD4-9F80-42DA-198DED7B83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21" r="6504"/>
          <a:stretch/>
        </p:blipFill>
        <p:spPr>
          <a:xfrm>
            <a:off x="-1" y="10"/>
            <a:ext cx="7554140" cy="68579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D70AC2-037C-1891-0FBA-A6943126F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02111984F565}" type="slidenum">
              <a:rPr lang="en-US" noProof="0" smtClean="0"/>
              <a:pPr defTabSz="914400"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E20505-EA0D-E871-6F79-DE90E3ABE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6" y="6355080"/>
            <a:ext cx="3422034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Московский Политех</a:t>
            </a:r>
          </a:p>
        </p:txBody>
      </p:sp>
    </p:spTree>
    <p:extLst>
      <p:ext uri="{BB962C8B-B14F-4D97-AF65-F5344CB8AC3E}">
        <p14:creationId xmlns:p14="http://schemas.microsoft.com/office/powerpoint/2010/main" val="121351114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810E80F-9C89-42DA-AC6A-CA9F6C0FE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B00F3-2B12-B2E9-A8FC-C2DB99314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9492" y="1325880"/>
            <a:ext cx="3354807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Сложение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D7EFC85E-7D45-90B4-1BB0-806DEABEC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9492" y="4588329"/>
            <a:ext cx="3354807" cy="16295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cap="all">
                <a:solidFill>
                  <a:schemeClr val="tx2">
                    <a:lumMod val="40000"/>
                    <a:lumOff val="60000"/>
                  </a:schemeClr>
                </a:solidFill>
              </a:rPr>
              <a:t>Булева операция OR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5955B09-6DFD-41EE-8794-648DBC50B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A1C8458-DBAA-4D00-98AC-E9890360D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EBD925-84FC-3D28-1169-3D659D06D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6914" y="6355080"/>
            <a:ext cx="6126480" cy="304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solidFill>
                  <a:srgbClr val="000000">
                    <a:alpha val="60000"/>
                  </a:srgbClr>
                </a:solidFill>
                <a:latin typeface="+mn-lt"/>
                <a:ea typeface="+mn-ea"/>
                <a:cs typeface="+mn-cs"/>
              </a:rPr>
              <a:t>Московский Политех</a:t>
            </a:r>
          </a:p>
        </p:txBody>
      </p:sp>
      <p:sp useBgFill="1">
        <p:nvSpPr>
          <p:cNvPr id="31" name="Rounded Rectangle 4">
            <a:extLst>
              <a:ext uri="{FF2B5EF4-FFF2-40B4-BE49-F238E27FC236}">
                <a16:creationId xmlns:a16="http://schemas.microsoft.com/office/drawing/2014/main" id="{A8D15A26-D50C-4BE5-8A59-321D90248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591673"/>
            <a:ext cx="6272784" cy="5626247"/>
          </a:xfrm>
          <a:prstGeom prst="roundRect">
            <a:avLst>
              <a:gd name="adj" fmla="val 0"/>
            </a:avLst>
          </a:prstGeom>
          <a:ln w="12700">
            <a:solidFill>
              <a:schemeClr val="bg2"/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365AE-0859-1E60-5F2C-36750CCDF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Aft>
                <a:spcPts val="600"/>
              </a:spcAft>
            </a:pPr>
            <a:fld id="{D57F1E4F-1CFF-5643-939E-02111984F565}" type="slidenum">
              <a:rPr lang="en-US" noProof="0">
                <a:solidFill>
                  <a:srgbClr val="FFFFFF"/>
                </a:solidFill>
              </a:rPr>
              <a:pPr defTabSz="914400"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89823BF-DD16-85F6-ACE2-2BBBCC8BB57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881" b="16653"/>
          <a:stretch/>
        </p:blipFill>
        <p:spPr>
          <a:xfrm>
            <a:off x="1217130" y="1078987"/>
            <a:ext cx="5127890" cy="465161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031382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D6564-4D0A-1601-5C9E-1695990F4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en-US" dirty="0" err="1"/>
              <a:t>Вычитание</a:t>
            </a:r>
            <a:r>
              <a:rPr lang="en-US" dirty="0"/>
              <a:t> 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9C68F2-0E8D-BCC6-1191-D481A8EE0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Булева</a:t>
            </a:r>
            <a:r>
              <a:rPr lang="en-US" dirty="0"/>
              <a:t> </a:t>
            </a:r>
            <a:r>
              <a:rPr lang="en-US" dirty="0" err="1"/>
              <a:t>операция</a:t>
            </a:r>
            <a:r>
              <a:rPr lang="en-US" dirty="0"/>
              <a:t> XOR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90D9B6-3748-D852-F292-963BC72B0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noProof="0" smtClean="0"/>
              <a:t>4</a:t>
            </a:fld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52383E0-57B5-DD44-1F9B-30EFCB1C56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5752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663F45-363F-EF02-4A93-909AF3626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/>
              <a:t>Московский Политех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67116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73F6B-22F1-282B-63A3-D1012AAD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454964"/>
            <a:ext cx="3339281" cy="33088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Экспорт в STL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4ECC4-3456-DBED-6730-AD9A048A3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4763803"/>
            <a:ext cx="3339281" cy="146437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cap="all">
                <a:solidFill>
                  <a:schemeClr val="bg2">
                    <a:lumMod val="40000"/>
                    <a:lumOff val="60000"/>
                  </a:schemeClr>
                </a:solidFill>
              </a:rPr>
              <a:t>На примере открытия в Компас 3D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F0D7C-1D00-55B1-1C15-01319E563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noProof="0" smtClean="0"/>
              <a:t>5</a:t>
            </a:fld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A100088-2C6E-779C-7380-128E9B0E99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2" r="5726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3A82E0E-3B69-AEC4-3CE6-B5B126606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/>
              <a:t>Московский Политех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004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B4D19-E35C-4BF1-0C77-7271BDCE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454964"/>
            <a:ext cx="3339281" cy="330884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/>
              <a:t>Открытие файла STL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40A0424-6E01-31D9-A41E-8728AEACC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545" r="14807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396CC-6F77-228C-115C-D25FAE13B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noProof="0" smtClean="0"/>
              <a:t>6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4A79E6-E338-83F1-F2B5-81C719B6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/>
              <a:t>Московский Политех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04677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AD697-27BC-2F3E-3144-F834B63C7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541" y="1450259"/>
            <a:ext cx="3753599" cy="1442153"/>
          </a:xfrm>
        </p:spPr>
        <p:txBody>
          <a:bodyPr>
            <a:normAutofit/>
          </a:bodyPr>
          <a:lstStyle/>
          <a:p>
            <a:r>
              <a:rPr lang="en-US" sz="2500"/>
              <a:t>Программирование </a:t>
            </a:r>
          </a:p>
        </p:txBody>
      </p:sp>
      <p:sp>
        <p:nvSpPr>
          <p:cNvPr id="38" name="Content Placeholder 7">
            <a:extLst>
              <a:ext uri="{FF2B5EF4-FFF2-40B4-BE49-F238E27FC236}">
                <a16:creationId xmlns:a16="http://schemas.microsoft.com/office/drawing/2014/main" id="{C54DA7A0-6BF5-7215-BF79-0FEC27A91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9312" y="3072385"/>
            <a:ext cx="3754987" cy="29474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 err="1"/>
              <a:t>Аналог</a:t>
            </a:r>
            <a:r>
              <a:rPr lang="en-US" sz="1800" dirty="0"/>
              <a:t> </a:t>
            </a:r>
            <a:r>
              <a:rPr lang="en-US" sz="1800" dirty="0" err="1"/>
              <a:t>OpenSCAD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13C0D-DB8E-87DC-07B0-042E7E40F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noProof="0" smtClean="0"/>
              <a:t>7</a:t>
            </a:fld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F80EEC7-D501-A4CE-083C-61FC7D6D6E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199" b="1"/>
          <a:stretch/>
        </p:blipFill>
        <p:spPr>
          <a:xfrm>
            <a:off x="646532" y="1447799"/>
            <a:ext cx="6493910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EE0358-0372-9268-8D30-CC2E6301F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/>
              <a:t>Московский Политех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79585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7563A-B08B-BCC2-B86B-D121CB983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Видео-демонстрация</a:t>
            </a:r>
          </a:p>
        </p:txBody>
      </p:sp>
      <p:pic>
        <p:nvPicPr>
          <p:cNvPr id="6" name="bandicam_2022-12-11_19-02-16-524_1">
            <a:hlinkClick r:id="" action="ppaction://media"/>
            <a:extLst>
              <a:ext uri="{FF2B5EF4-FFF2-40B4-BE49-F238E27FC236}">
                <a16:creationId xmlns:a16="http://schemas.microsoft.com/office/drawing/2014/main" id="{F3A9C5F3-71A6-494D-B997-99324C43DB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4813" y="2052638"/>
            <a:ext cx="7804150" cy="419576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DB25C9-8A39-1259-A624-B53FA4B1A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 dirty="0"/>
              <a:t>Московский Политех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BD1DD2-0E51-C45B-BF1F-A76C9920C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151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6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4" descr="Геометрические фигуры на деревянном фоне">
            <a:extLst>
              <a:ext uri="{FF2B5EF4-FFF2-40B4-BE49-F238E27FC236}">
                <a16:creationId xmlns:a16="http://schemas.microsoft.com/office/drawing/2014/main" id="{C25141BC-EEE2-8886-D2AC-51BA5081BF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210" r="9085" b="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00096C-29CB-C14C-A1D1-AEFBB5A3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Вопросы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82391-122B-D0D3-0834-AA9CAED63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ru-RU" noProof="0" smtClean="0"/>
              <a:t>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7D671-E572-5210-CC03-DD684024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z-Cyrl-AZ"/>
              <a:t>Московский Политех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402267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58</Words>
  <Application>Microsoft Office PowerPoint</Application>
  <PresentationFormat>Широкоэкранный</PresentationFormat>
  <Paragraphs>33</Paragraphs>
  <Slides>9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VARCad</vt:lpstr>
      <vt:lpstr>Создание</vt:lpstr>
      <vt:lpstr>Сложение</vt:lpstr>
      <vt:lpstr>Вычитание </vt:lpstr>
      <vt:lpstr>Экспорт в STL</vt:lpstr>
      <vt:lpstr>Открытие файла STL</vt:lpstr>
      <vt:lpstr>Программирование </vt:lpstr>
      <vt:lpstr>Видео-демонстрация</vt:lpstr>
      <vt:lpstr>Вопросы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Akim Perestoronin</cp:lastModifiedBy>
  <cp:revision>84</cp:revision>
  <dcterms:created xsi:type="dcterms:W3CDTF">2022-12-11T16:06:13Z</dcterms:created>
  <dcterms:modified xsi:type="dcterms:W3CDTF">2022-12-11T19:06:00Z</dcterms:modified>
</cp:coreProperties>
</file>

<file path=docProps/thumbnail.jpeg>
</file>